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5" r:id="rId5"/>
    <p:sldMasterId id="2147483690" r:id="rId6"/>
  </p:sldMasterIdLst>
  <p:notesMasterIdLst>
    <p:notesMasterId r:id="rId8"/>
  </p:notesMasterIdLst>
  <p:sldIdLst>
    <p:sldId id="2147472267" r:id="rId7"/>
  </p:sldIdLst>
  <p:sldSz cx="12192000" cy="6858000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011B5C-4917-B803-9A09-5650546A1D14}" name="Joy B. Vestudio" initials="JBV" userId="S::jbvestudio@bpi.com.ph::a0e17e18-223e-43a6-b06d-a8094d5d274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2E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C8A57-2CDE-104A-A28C-44EEDFD5AC2F}" v="22" dt="2022-10-17T16:37:51.347"/>
    <p1510:client id="{3B1E0677-7BCE-4B26-A2D8-B2341CADA49A}" v="21" dt="2022-10-17T10:27:05.189"/>
    <p1510:client id="{3F2894E5-7FC4-BE43-B2BD-DAB89AED66ED}" v="457" dt="2022-10-21T01:21:50.5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/>
    <p:restoredTop sz="94687"/>
  </p:normalViewPr>
  <p:slideViewPr>
    <p:cSldViewPr snapToGrid="0">
      <p:cViewPr>
        <p:scale>
          <a:sx n="66" d="100"/>
          <a:sy n="66" d="100"/>
        </p:scale>
        <p:origin x="-64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59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8" Type="http://schemas.microsoft.com/office/2018/10/relationships/authors" Target="authors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9CD5A-03B6-A84B-B056-0E7A211C1B4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E1C4E-64B3-684F-990A-FF347909A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298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249B3AA9-AE9B-7E4B-9891-76E643BD893D}"/>
              </a:ext>
            </a:extLst>
          </p:cNvPr>
          <p:cNvCxnSpPr/>
          <p:nvPr/>
        </p:nvCxnSpPr>
        <p:spPr>
          <a:xfrm>
            <a:off x="3611033" y="975784"/>
            <a:ext cx="0" cy="4572000"/>
          </a:xfrm>
          <a:prstGeom prst="line">
            <a:avLst/>
          </a:prstGeom>
          <a:ln w="28575">
            <a:solidFill>
              <a:srgbClr val="9B1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>
            <a:extLst>
              <a:ext uri="{FF2B5EF4-FFF2-40B4-BE49-F238E27FC236}">
                <a16:creationId xmlns="" xmlns:a16="http://schemas.microsoft.com/office/drawing/2014/main" id="{52354F00-205F-5542-BFB7-D43ED9C41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2767"/>
            <a:ext cx="3048000" cy="134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8103" y="983674"/>
            <a:ext cx="6819900" cy="2817236"/>
          </a:xfrm>
        </p:spPr>
        <p:txBody>
          <a:bodyPr>
            <a:normAutofit/>
          </a:bodyPr>
          <a:lstStyle>
            <a:lvl1pPr algn="l">
              <a:defRPr sz="53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8103" y="3892984"/>
            <a:ext cx="6819900" cy="1655763"/>
          </a:xfrm>
        </p:spPr>
        <p:txBody>
          <a:bodyPr anchor="ctr">
            <a:normAutofit/>
          </a:bodyPr>
          <a:lstStyle>
            <a:lvl1pPr marL="0" indent="0" algn="l">
              <a:buNone/>
              <a:defRPr sz="2667"/>
            </a:lvl1pPr>
            <a:lvl2pPr marL="609570" indent="0" algn="ctr">
              <a:buNone/>
              <a:defRPr sz="2667"/>
            </a:lvl2pPr>
            <a:lvl3pPr marL="1219140" indent="0" algn="ctr">
              <a:buNone/>
              <a:defRPr sz="2400"/>
            </a:lvl3pPr>
            <a:lvl4pPr marL="1828709" indent="0" algn="ctr">
              <a:buNone/>
              <a:defRPr sz="2133"/>
            </a:lvl4pPr>
            <a:lvl5pPr marL="2438278" indent="0" algn="ctr">
              <a:buNone/>
              <a:defRPr sz="2133"/>
            </a:lvl5pPr>
            <a:lvl6pPr marL="3047848" indent="0" algn="ctr">
              <a:buNone/>
              <a:defRPr sz="2133"/>
            </a:lvl6pPr>
            <a:lvl7pPr marL="3657418" indent="0" algn="ctr">
              <a:buNone/>
              <a:defRPr sz="2133"/>
            </a:lvl7pPr>
            <a:lvl8pPr marL="4266987" indent="0" algn="ctr">
              <a:buNone/>
              <a:defRPr sz="2133"/>
            </a:lvl8pPr>
            <a:lvl9pPr marL="4876557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CEBF0F-55AB-304E-AE04-7C042ADA83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873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57;p37">
            <a:extLst>
              <a:ext uri="{FF2B5EF4-FFF2-40B4-BE49-F238E27FC236}">
                <a16:creationId xmlns="" xmlns:a16="http://schemas.microsoft.com/office/drawing/2014/main" id="{ADDA115D-53B5-1D45-8E1D-670182B4652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754069D2-AEC0-0F48-82ED-55FF715698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647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8779143B-5AE0-6C4D-BEB1-6376B30ABB0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5F95DCD-C8D1-8D47-AB5B-4CE10452AE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489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3F29B341-6B09-224B-8419-D4F7D593F0E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65A293C6-D326-8745-B2A4-8A4DFDC33A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2197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C7F40791-DDE8-DC44-B822-522B81063F5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0" y="5278968"/>
            <a:ext cx="482600" cy="1096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E7D32547-F1DD-6647-81DF-EDCD9F1B34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0247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417C4F68-EDB4-7644-89D9-2DF09F09281E}"/>
              </a:ext>
            </a:extLst>
          </p:cNvPr>
          <p:cNvCxnSpPr/>
          <p:nvPr/>
        </p:nvCxnSpPr>
        <p:spPr>
          <a:xfrm>
            <a:off x="3611033" y="975784"/>
            <a:ext cx="0" cy="4572000"/>
          </a:xfrm>
          <a:prstGeom prst="line">
            <a:avLst/>
          </a:prstGeom>
          <a:ln w="28575">
            <a:solidFill>
              <a:srgbClr val="9B1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="" xmlns:a16="http://schemas.microsoft.com/office/drawing/2014/main" id="{2ABF6F08-B25A-DD4D-ABB3-7A54B7877E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2767"/>
            <a:ext cx="3048000" cy="134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1D00A53-F373-2449-87C1-04E038F65516}"/>
              </a:ext>
            </a:extLst>
          </p:cNvPr>
          <p:cNvSpPr/>
          <p:nvPr/>
        </p:nvSpPr>
        <p:spPr>
          <a:xfrm>
            <a:off x="10384368" y="55034"/>
            <a:ext cx="1706033" cy="732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4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2057400"/>
            <a:ext cx="7924800" cy="822960"/>
          </a:xfrm>
        </p:spPr>
        <p:txBody>
          <a:bodyPr>
            <a:noAutofit/>
          </a:bodyPr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3566160"/>
            <a:ext cx="7924800" cy="320040"/>
          </a:xfrm>
        </p:spPr>
        <p:txBody>
          <a:bodyPr>
            <a:noAutofit/>
          </a:bodyPr>
          <a:lstStyle>
            <a:lvl1pPr marL="0" indent="0" algn="l">
              <a:buNone/>
              <a:defRPr sz="1867">
                <a:solidFill>
                  <a:schemeClr val="tx1"/>
                </a:solidFill>
                <a:latin typeface="+mn-lt"/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962400" y="2971800"/>
            <a:ext cx="7924800" cy="457200"/>
          </a:xfrm>
        </p:spPr>
        <p:txBody>
          <a:bodyPr>
            <a:noAutofit/>
          </a:bodyPr>
          <a:lstStyle>
            <a:lvl1pPr marL="0" indent="0">
              <a:buNone/>
              <a:defRPr sz="2667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A4E08F43-A9C4-9D41-8A4B-D1B54622BA7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3973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5128A398-CD0C-F249-81CD-462200B994A0}"/>
              </a:ext>
            </a:extLst>
          </p:cNvPr>
          <p:cNvCxnSpPr/>
          <p:nvPr/>
        </p:nvCxnSpPr>
        <p:spPr>
          <a:xfrm>
            <a:off x="3611033" y="975784"/>
            <a:ext cx="0" cy="4572000"/>
          </a:xfrm>
          <a:prstGeom prst="line">
            <a:avLst/>
          </a:prstGeom>
          <a:ln w="28575">
            <a:solidFill>
              <a:srgbClr val="9B1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372503C-5DF7-8C4D-BC2E-6670977EC3FA}"/>
              </a:ext>
            </a:extLst>
          </p:cNvPr>
          <p:cNvSpPr/>
          <p:nvPr/>
        </p:nvSpPr>
        <p:spPr>
          <a:xfrm>
            <a:off x="10668000" y="0"/>
            <a:ext cx="1422400" cy="787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4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6F384A31-2632-664D-8475-0FB4A6796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2767"/>
            <a:ext cx="3048000" cy="134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8103" y="983674"/>
            <a:ext cx="6819900" cy="2817236"/>
          </a:xfrm>
        </p:spPr>
        <p:txBody>
          <a:bodyPr>
            <a:normAutofit/>
          </a:bodyPr>
          <a:lstStyle>
            <a:lvl1pPr algn="l">
              <a:defRPr sz="53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8103" y="3892984"/>
            <a:ext cx="6819900" cy="1655763"/>
          </a:xfrm>
        </p:spPr>
        <p:txBody>
          <a:bodyPr anchor="ctr">
            <a:normAutofit/>
          </a:bodyPr>
          <a:lstStyle>
            <a:lvl1pPr marL="0" indent="0" algn="l">
              <a:buNone/>
              <a:defRPr sz="2667"/>
            </a:lvl1pPr>
            <a:lvl2pPr marL="609570" indent="0" algn="ctr">
              <a:buNone/>
              <a:defRPr sz="2667"/>
            </a:lvl2pPr>
            <a:lvl3pPr marL="1219140" indent="0" algn="ctr">
              <a:buNone/>
              <a:defRPr sz="2400"/>
            </a:lvl3pPr>
            <a:lvl4pPr marL="1828709" indent="0" algn="ctr">
              <a:buNone/>
              <a:defRPr sz="2133"/>
            </a:lvl4pPr>
            <a:lvl5pPr marL="2438278" indent="0" algn="ctr">
              <a:buNone/>
              <a:defRPr sz="2133"/>
            </a:lvl5pPr>
            <a:lvl6pPr marL="3047848" indent="0" algn="ctr">
              <a:buNone/>
              <a:defRPr sz="2133"/>
            </a:lvl6pPr>
            <a:lvl7pPr marL="3657418" indent="0" algn="ctr">
              <a:buNone/>
              <a:defRPr sz="2133"/>
            </a:lvl7pPr>
            <a:lvl8pPr marL="4266987" indent="0" algn="ctr">
              <a:buNone/>
              <a:defRPr sz="2133"/>
            </a:lvl8pPr>
            <a:lvl9pPr marL="4876557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E863128-A951-0B45-B1FD-F1950932D8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99BB99-8E37-8C4D-80A1-6529AB8C3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6376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07D9428C-65D0-C444-962E-BD831F1C74D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68" y="1600201"/>
            <a:ext cx="11180064" cy="4469129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F3D693E8-B033-4C43-87C8-5EB1F3A97B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61AAFC-5C27-4A41-B914-9A16578AAD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70713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57;p37">
            <a:extLst>
              <a:ext uri="{FF2B5EF4-FFF2-40B4-BE49-F238E27FC236}">
                <a16:creationId xmlns="" xmlns:a16="http://schemas.microsoft.com/office/drawing/2014/main" id="{C63181BA-5B89-384D-8182-C1CD87192DB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1"/>
            <a:ext cx="11180064" cy="4164329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667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133">
                <a:latin typeface="+mn-lt"/>
              </a:defRPr>
            </a:lvl4pPr>
            <a:lvl5pPr>
              <a:defRPr sz="2133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5300" y="1315720"/>
            <a:ext cx="11180064" cy="48768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2063DE9-C7CA-A940-A294-A3A52A90FEA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FC8A3649-41EF-CC41-99CE-1602A5935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41158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5CAC4AD8-D1C9-F44B-AE40-45253174344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218267"/>
            <a:ext cx="10515600" cy="109728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3530600"/>
            <a:ext cx="10515600" cy="97536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737E1B10-F019-7C44-A259-231452A031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F1058F-BD02-E543-B33B-2D5D8560CA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784363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7AC7D750-F475-F642-8B5A-C8D342966E7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19273" y="1603104"/>
            <a:ext cx="5486400" cy="4511040"/>
          </a:xfrm>
        </p:spPr>
        <p:txBody>
          <a:bodyPr/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96173" y="1603104"/>
            <a:ext cx="5486400" cy="451104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9E1C027-FE38-D741-B42B-06B528CC30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116B4C-8C48-7D44-A067-BE6CC1974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57712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0A00A529-7799-BF45-89DE-8809211A621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68" y="1600201"/>
            <a:ext cx="11180064" cy="4469129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31F582B-1783-E240-8476-B67964C0AA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7121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57;p37">
            <a:extLst>
              <a:ext uri="{FF2B5EF4-FFF2-40B4-BE49-F238E27FC236}">
                <a16:creationId xmlns="" xmlns:a16="http://schemas.microsoft.com/office/drawing/2014/main" id="{39069512-28FA-8548-8E0E-987CD01A5B6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401" y="1916384"/>
            <a:ext cx="5486400" cy="414528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0365" y="1916384"/>
            <a:ext cx="5486400" cy="4145280"/>
          </a:xfrm>
        </p:spPr>
        <p:txBody>
          <a:bodyPr/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8767" y="1315720"/>
            <a:ext cx="11180064" cy="4876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0F60BFD-F170-1041-A8EE-AEFBFEEC9DA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BD53E2F3-35B9-E24F-954B-BB0568ABF9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85811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7;p37">
            <a:extLst>
              <a:ext uri="{FF2B5EF4-FFF2-40B4-BE49-F238E27FC236}">
                <a16:creationId xmlns="" xmlns:a16="http://schemas.microsoft.com/office/drawing/2014/main" id="{A4C49B5A-26D1-3749-AC31-F1A007D5173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397000"/>
            <a:ext cx="5486400" cy="609600"/>
          </a:xfrm>
        </p:spPr>
        <p:txBody>
          <a:bodyPr anchor="b"/>
          <a:lstStyle>
            <a:lvl1pPr marL="0" indent="0">
              <a:buNone/>
              <a:defRPr sz="3200" b="1">
                <a:latin typeface="+mn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16" y="2216140"/>
            <a:ext cx="5486400" cy="377952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4924" y="1397000"/>
            <a:ext cx="5486400" cy="609600"/>
          </a:xfrm>
        </p:spPr>
        <p:txBody>
          <a:bodyPr anchor="b"/>
          <a:lstStyle>
            <a:lvl1pPr marL="0" indent="0">
              <a:buNone/>
              <a:defRPr sz="3200" b="1">
                <a:latin typeface="+mn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740" y="2216140"/>
            <a:ext cx="5486400" cy="377952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1400" y="643909"/>
            <a:ext cx="11176000" cy="660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5B8FBD0D-44F4-5C43-9C8C-E921CF354D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7DA1FB-3941-8D4A-871F-C5EAF9E61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08248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57;p37">
            <a:extLst>
              <a:ext uri="{FF2B5EF4-FFF2-40B4-BE49-F238E27FC236}">
                <a16:creationId xmlns="" xmlns:a16="http://schemas.microsoft.com/office/drawing/2014/main" id="{05D3293A-2888-C34C-9511-FCEFC98E212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D9AEAA8B-0CE4-9242-8F5F-28D8AA21AD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30DCBE-047D-444E-8AC1-D93273E358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138410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C2B6F7D9-E451-1D45-B1E7-082D331CF4D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8171" y="1307957"/>
            <a:ext cx="11180064" cy="4876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C13928-1CA9-854B-8104-E16B8EE6C88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3DDDCCB7-344F-3248-9CAD-4411B62FD6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9611569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57;p37">
            <a:extLst>
              <a:ext uri="{FF2B5EF4-FFF2-40B4-BE49-F238E27FC236}">
                <a16:creationId xmlns="" xmlns:a16="http://schemas.microsoft.com/office/drawing/2014/main" id="{C921AF92-E59A-774D-9947-D45F994227D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F5879905-C20C-5A45-A498-5FD3571328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F1CAC8-8DE8-8E48-8135-8CB05D39D6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96950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A4EE472D-D952-ED4B-B06D-53459D0A5A0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F72CDA-5D6A-BB4B-84F3-4037C38D54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5A2812-E6BA-554C-AC0C-630997D959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879743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8C02A363-1352-5E4B-A939-4B356E79F79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BFC8391D-424C-1548-809D-B552B41483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786BFB-2D30-0B49-9BCC-2FA8B8B839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353934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A178C8EE-42D3-AC48-9828-8721A59D536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0" y="5278968"/>
            <a:ext cx="482600" cy="1096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7E90156-634B-2545-812C-2416B4662B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E20B86-1DE7-6041-8641-05E1B70EE5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739352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FF6EF83E-5540-7548-A5C0-224A33F9C21E}"/>
              </a:ext>
            </a:extLst>
          </p:cNvPr>
          <p:cNvCxnSpPr/>
          <p:nvPr/>
        </p:nvCxnSpPr>
        <p:spPr>
          <a:xfrm>
            <a:off x="3611033" y="975784"/>
            <a:ext cx="0" cy="4572000"/>
          </a:xfrm>
          <a:prstGeom prst="line">
            <a:avLst/>
          </a:prstGeom>
          <a:ln w="28575">
            <a:solidFill>
              <a:srgbClr val="9B1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D7D63AB-970A-0140-8F4D-7C5E5CB2356F}"/>
              </a:ext>
            </a:extLst>
          </p:cNvPr>
          <p:cNvSpPr/>
          <p:nvPr/>
        </p:nvSpPr>
        <p:spPr>
          <a:xfrm>
            <a:off x="10384368" y="55034"/>
            <a:ext cx="1706033" cy="732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4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9">
            <a:extLst>
              <a:ext uri="{FF2B5EF4-FFF2-40B4-BE49-F238E27FC236}">
                <a16:creationId xmlns="" xmlns:a16="http://schemas.microsoft.com/office/drawing/2014/main" id="{154EF763-CFD3-C143-81C4-8C45FF7DA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2767"/>
            <a:ext cx="3048000" cy="134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2057400"/>
            <a:ext cx="7924800" cy="822960"/>
          </a:xfrm>
        </p:spPr>
        <p:txBody>
          <a:bodyPr>
            <a:noAutofit/>
          </a:bodyPr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3566160"/>
            <a:ext cx="7924800" cy="320040"/>
          </a:xfrm>
        </p:spPr>
        <p:txBody>
          <a:bodyPr>
            <a:noAutofit/>
          </a:bodyPr>
          <a:lstStyle>
            <a:lvl1pPr marL="0" indent="0" algn="l">
              <a:buNone/>
              <a:defRPr sz="1867">
                <a:solidFill>
                  <a:schemeClr val="tx1"/>
                </a:solidFill>
                <a:latin typeface="+mn-lt"/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962400" y="2971800"/>
            <a:ext cx="7924800" cy="457200"/>
          </a:xfrm>
        </p:spPr>
        <p:txBody>
          <a:bodyPr>
            <a:noAutofit/>
          </a:bodyPr>
          <a:lstStyle>
            <a:lvl1pPr marL="0" indent="0">
              <a:buNone/>
              <a:defRPr sz="2667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411D6137-3BA8-7E4B-BEC3-BE8F42456A6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9E5982-688F-E14A-BBB8-7D319A1EA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272994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DAC5AE7A-7F3B-7E4B-9D3B-E5D92EC1A1E7}"/>
              </a:ext>
            </a:extLst>
          </p:cNvPr>
          <p:cNvCxnSpPr/>
          <p:nvPr/>
        </p:nvCxnSpPr>
        <p:spPr>
          <a:xfrm>
            <a:off x="3611033" y="975784"/>
            <a:ext cx="0" cy="4572000"/>
          </a:xfrm>
          <a:prstGeom prst="line">
            <a:avLst/>
          </a:prstGeom>
          <a:ln w="28575">
            <a:solidFill>
              <a:srgbClr val="9B1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F0D592C-8BE8-024A-B014-A65E4E7C0414}"/>
              </a:ext>
            </a:extLst>
          </p:cNvPr>
          <p:cNvSpPr/>
          <p:nvPr/>
        </p:nvSpPr>
        <p:spPr>
          <a:xfrm>
            <a:off x="10668000" y="0"/>
            <a:ext cx="1422400" cy="787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4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0">
            <a:extLst>
              <a:ext uri="{FF2B5EF4-FFF2-40B4-BE49-F238E27FC236}">
                <a16:creationId xmlns="" xmlns:a16="http://schemas.microsoft.com/office/drawing/2014/main" id="{3C22274B-9B76-D541-B281-C247A9DCC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2767"/>
            <a:ext cx="3048000" cy="134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8103" y="983674"/>
            <a:ext cx="6819900" cy="2817236"/>
          </a:xfrm>
        </p:spPr>
        <p:txBody>
          <a:bodyPr>
            <a:normAutofit/>
          </a:bodyPr>
          <a:lstStyle>
            <a:lvl1pPr algn="l">
              <a:defRPr sz="53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8103" y="3892984"/>
            <a:ext cx="6819900" cy="1655763"/>
          </a:xfrm>
        </p:spPr>
        <p:txBody>
          <a:bodyPr anchor="ctr">
            <a:normAutofit/>
          </a:bodyPr>
          <a:lstStyle>
            <a:lvl1pPr marL="0" indent="0" algn="l">
              <a:buNone/>
              <a:defRPr sz="2667"/>
            </a:lvl1pPr>
            <a:lvl2pPr marL="609570" indent="0" algn="ctr">
              <a:buNone/>
              <a:defRPr sz="2667"/>
            </a:lvl2pPr>
            <a:lvl3pPr marL="1219140" indent="0" algn="ctr">
              <a:buNone/>
              <a:defRPr sz="2400"/>
            </a:lvl3pPr>
            <a:lvl4pPr marL="1828709" indent="0" algn="ctr">
              <a:buNone/>
              <a:defRPr sz="2133"/>
            </a:lvl4pPr>
            <a:lvl5pPr marL="2438278" indent="0" algn="ctr">
              <a:buNone/>
              <a:defRPr sz="2133"/>
            </a:lvl5pPr>
            <a:lvl6pPr marL="3047848" indent="0" algn="ctr">
              <a:buNone/>
              <a:defRPr sz="2133"/>
            </a:lvl6pPr>
            <a:lvl7pPr marL="3657418" indent="0" algn="ctr">
              <a:buNone/>
              <a:defRPr sz="2133"/>
            </a:lvl7pPr>
            <a:lvl8pPr marL="4266987" indent="0" algn="ctr">
              <a:buNone/>
              <a:defRPr sz="2133"/>
            </a:lvl8pPr>
            <a:lvl9pPr marL="4876557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2AB6B40-E630-6E4A-B8FC-C3555CF16A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5669A8-B07A-DD40-BB1D-220C804270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7856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57;p37">
            <a:extLst>
              <a:ext uri="{FF2B5EF4-FFF2-40B4-BE49-F238E27FC236}">
                <a16:creationId xmlns="" xmlns:a16="http://schemas.microsoft.com/office/drawing/2014/main" id="{CB7DF218-00E1-F34E-89DD-5A3835FD73A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1"/>
            <a:ext cx="11180064" cy="4164329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667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133">
                <a:latin typeface="+mn-lt"/>
              </a:defRPr>
            </a:lvl4pPr>
            <a:lvl5pPr>
              <a:defRPr sz="2133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5300" y="1315720"/>
            <a:ext cx="11180064" cy="48768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A2D3C83-B0DC-874F-833B-005D60AB5F6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6108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3F3B63C0-448C-3942-B097-0411E789B80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68" y="1600201"/>
            <a:ext cx="11180064" cy="4469129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3C21658E-C513-B042-AAF4-DE391C8B18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9BD948-8AC0-BF4F-9AA6-8056C20D13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01524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57;p37">
            <a:extLst>
              <a:ext uri="{FF2B5EF4-FFF2-40B4-BE49-F238E27FC236}">
                <a16:creationId xmlns="" xmlns:a16="http://schemas.microsoft.com/office/drawing/2014/main" id="{56A5DE6F-125A-0146-AEED-76EB2F8A467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1"/>
            <a:ext cx="11180064" cy="4164329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667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133">
                <a:latin typeface="+mn-lt"/>
              </a:defRPr>
            </a:lvl4pPr>
            <a:lvl5pPr>
              <a:defRPr sz="2133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5300" y="1315720"/>
            <a:ext cx="11180064" cy="48768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6CC54935-7A1B-1440-844C-76DBE0B3CB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E466664E-E621-D040-BBFE-510EF1DC97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7426767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FA9748C7-92F6-FC47-B3D1-86FA622BD7E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218267"/>
            <a:ext cx="10515600" cy="109728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3530600"/>
            <a:ext cx="10515600" cy="97536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8B272E-C10B-A248-9604-5FA17942ED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5B8716-5B4A-9647-93CA-44EC7E36CC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333629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B82626BD-E23F-244C-9A23-C05B088D56B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19273" y="1603104"/>
            <a:ext cx="5486400" cy="4511040"/>
          </a:xfrm>
        </p:spPr>
        <p:txBody>
          <a:bodyPr/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96173" y="1603104"/>
            <a:ext cx="5486400" cy="451104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424EB5A-9B44-E847-A89F-A4C9E27A32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88889E-919A-0540-B5FA-90949A153B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600636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57;p37">
            <a:extLst>
              <a:ext uri="{FF2B5EF4-FFF2-40B4-BE49-F238E27FC236}">
                <a16:creationId xmlns="" xmlns:a16="http://schemas.microsoft.com/office/drawing/2014/main" id="{E3DDE0D1-F81D-FB4D-ACB5-977BC58D5D7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401" y="1916384"/>
            <a:ext cx="5486400" cy="414528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0365" y="1916384"/>
            <a:ext cx="5486400" cy="4145280"/>
          </a:xfrm>
        </p:spPr>
        <p:txBody>
          <a:bodyPr/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8767" y="1315720"/>
            <a:ext cx="11180064" cy="4876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CD0EBB1-D277-4C4B-BCEB-6C605C793A0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AF46F056-31EE-804A-B5BF-351C255321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07512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7;p37">
            <a:extLst>
              <a:ext uri="{FF2B5EF4-FFF2-40B4-BE49-F238E27FC236}">
                <a16:creationId xmlns="" xmlns:a16="http://schemas.microsoft.com/office/drawing/2014/main" id="{13D338F2-8D2E-D847-BF59-E999A788DE0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397000"/>
            <a:ext cx="5486400" cy="609600"/>
          </a:xfrm>
        </p:spPr>
        <p:txBody>
          <a:bodyPr anchor="b"/>
          <a:lstStyle>
            <a:lvl1pPr marL="0" indent="0">
              <a:buNone/>
              <a:defRPr sz="3200" b="1">
                <a:latin typeface="+mn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16" y="2216140"/>
            <a:ext cx="5486400" cy="377952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4924" y="1397000"/>
            <a:ext cx="5486400" cy="609600"/>
          </a:xfrm>
        </p:spPr>
        <p:txBody>
          <a:bodyPr anchor="b"/>
          <a:lstStyle>
            <a:lvl1pPr marL="0" indent="0">
              <a:buNone/>
              <a:defRPr sz="3200" b="1">
                <a:latin typeface="+mn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740" y="2216140"/>
            <a:ext cx="5486400" cy="377952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1400" y="643909"/>
            <a:ext cx="11176000" cy="660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8E1412E5-8666-4D4E-A5EC-23AC40AAE3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925086-4D51-FE44-9F8E-02A7689D3B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768279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57;p37">
            <a:extLst>
              <a:ext uri="{FF2B5EF4-FFF2-40B4-BE49-F238E27FC236}">
                <a16:creationId xmlns="" xmlns:a16="http://schemas.microsoft.com/office/drawing/2014/main" id="{7C9990DD-03CF-B743-8F7C-63C8D6AD634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16882BC6-5140-F54F-9FC9-C5030958AD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15D609-9F54-AA4E-9B93-D91194FC80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459047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206FEFB8-691D-0B42-862B-8D97AB2FFA3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8171" y="1307957"/>
            <a:ext cx="11180064" cy="4876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B14550-931F-C74A-96E7-E08E3C3F87C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2D83FEBF-DB28-9B4A-82B8-DA66F0D48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47956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57;p37">
            <a:extLst>
              <a:ext uri="{FF2B5EF4-FFF2-40B4-BE49-F238E27FC236}">
                <a16:creationId xmlns="" xmlns:a16="http://schemas.microsoft.com/office/drawing/2014/main" id="{25E8545C-B1D8-6841-BDB8-B8AFC6E61A8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897D7A0D-7679-B443-A372-F352D51D8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A1EFC0-A721-4145-B26D-A35E2DF01D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518954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5E780D8E-08DF-C94D-B939-08941DD4D3A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5A8D749-61F0-384C-B669-B2FFA352BE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3D86F1-264E-9A41-A17A-36748E7FF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5583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2302B23B-124F-B74E-BEBA-3EB95EB62A5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218267"/>
            <a:ext cx="10515600" cy="109728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3530600"/>
            <a:ext cx="10515600" cy="97536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C4B6F9CE-39C0-DC4D-88B2-4FD21941EF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02082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05D9DB19-B495-1D45-BC7B-764B852C131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65573C14-0743-A545-B148-616C2E329E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1EFEB6-EB8F-3A43-8478-AC60F5CE4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24659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57;p37">
            <a:extLst>
              <a:ext uri="{FF2B5EF4-FFF2-40B4-BE49-F238E27FC236}">
                <a16:creationId xmlns="" xmlns:a16="http://schemas.microsoft.com/office/drawing/2014/main" id="{8321C257-AB0E-5042-9D7E-68A58712FE9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0" y="5278968"/>
            <a:ext cx="482600" cy="1096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09C24D3B-EC8F-4B43-8875-B069D03074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334E92-5A0B-6C42-BE03-5BAF3BF05D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889668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31D925AB-94ED-0C49-B0EC-CCB1BAA93A87}"/>
              </a:ext>
            </a:extLst>
          </p:cNvPr>
          <p:cNvCxnSpPr/>
          <p:nvPr/>
        </p:nvCxnSpPr>
        <p:spPr>
          <a:xfrm>
            <a:off x="3611033" y="975784"/>
            <a:ext cx="0" cy="4572000"/>
          </a:xfrm>
          <a:prstGeom prst="line">
            <a:avLst/>
          </a:prstGeom>
          <a:ln w="28575">
            <a:solidFill>
              <a:srgbClr val="9B1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42327AE-0A1D-804D-8D29-D9A6CC64BC7E}"/>
              </a:ext>
            </a:extLst>
          </p:cNvPr>
          <p:cNvSpPr/>
          <p:nvPr/>
        </p:nvSpPr>
        <p:spPr>
          <a:xfrm>
            <a:off x="10384368" y="55034"/>
            <a:ext cx="1706033" cy="732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4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9">
            <a:extLst>
              <a:ext uri="{FF2B5EF4-FFF2-40B4-BE49-F238E27FC236}">
                <a16:creationId xmlns="" xmlns:a16="http://schemas.microsoft.com/office/drawing/2014/main" id="{50FE98DD-D3A6-A34C-8723-0EC0627F2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2767"/>
            <a:ext cx="3048000" cy="134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2057400"/>
            <a:ext cx="7924800" cy="822960"/>
          </a:xfrm>
        </p:spPr>
        <p:txBody>
          <a:bodyPr>
            <a:noAutofit/>
          </a:bodyPr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3566160"/>
            <a:ext cx="7924800" cy="320040"/>
          </a:xfrm>
        </p:spPr>
        <p:txBody>
          <a:bodyPr>
            <a:noAutofit/>
          </a:bodyPr>
          <a:lstStyle>
            <a:lvl1pPr marL="0" indent="0" algn="l">
              <a:buNone/>
              <a:defRPr sz="1867">
                <a:solidFill>
                  <a:schemeClr val="tx1"/>
                </a:solidFill>
                <a:latin typeface="+mn-lt"/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962400" y="2971800"/>
            <a:ext cx="7924800" cy="457200"/>
          </a:xfrm>
        </p:spPr>
        <p:txBody>
          <a:bodyPr>
            <a:noAutofit/>
          </a:bodyPr>
          <a:lstStyle>
            <a:lvl1pPr marL="0" indent="0">
              <a:buNone/>
              <a:defRPr sz="2667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2C78E8B3-E3D6-8540-9DBE-088C1A10256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BAE5ABE8-8619-524E-B0E0-6B4F2A547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4942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FF6BF61E-594F-0845-B1E3-8D8B9EAAC9E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519273" y="1603104"/>
            <a:ext cx="5486400" cy="4511040"/>
          </a:xfrm>
        </p:spPr>
        <p:txBody>
          <a:bodyPr/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6196173" y="1603104"/>
            <a:ext cx="5486400" cy="451104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B26F3B68-919B-5148-9BC4-DF3F2EEBC9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574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57;p37">
            <a:extLst>
              <a:ext uri="{FF2B5EF4-FFF2-40B4-BE49-F238E27FC236}">
                <a16:creationId xmlns="" xmlns:a16="http://schemas.microsoft.com/office/drawing/2014/main" id="{CED5628F-AD4B-564A-A38A-A71EF0775D3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401" y="1916384"/>
            <a:ext cx="5486400" cy="414528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0365" y="1916384"/>
            <a:ext cx="5486400" cy="4145280"/>
          </a:xfrm>
        </p:spPr>
        <p:txBody>
          <a:bodyPr/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8767" y="1315720"/>
            <a:ext cx="11180064" cy="4876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285F213-C612-9441-8E90-BD6B279FC65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958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7;p37">
            <a:extLst>
              <a:ext uri="{FF2B5EF4-FFF2-40B4-BE49-F238E27FC236}">
                <a16:creationId xmlns="" xmlns:a16="http://schemas.microsoft.com/office/drawing/2014/main" id="{B2D4BAAA-5AF0-F445-A90F-F56CB29768B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397000"/>
            <a:ext cx="5486400" cy="609600"/>
          </a:xfrm>
        </p:spPr>
        <p:txBody>
          <a:bodyPr anchor="b"/>
          <a:lstStyle>
            <a:lvl1pPr marL="0" indent="0">
              <a:buNone/>
              <a:defRPr sz="3200" b="1">
                <a:latin typeface="+mn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16" y="2216140"/>
            <a:ext cx="5486400" cy="377952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4924" y="1397000"/>
            <a:ext cx="5486400" cy="609600"/>
          </a:xfrm>
        </p:spPr>
        <p:txBody>
          <a:bodyPr anchor="b"/>
          <a:lstStyle>
            <a:lvl1pPr marL="0" indent="0">
              <a:buNone/>
              <a:defRPr sz="3200" b="1">
                <a:latin typeface="+mn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740" y="2216140"/>
            <a:ext cx="5486400" cy="3779520"/>
          </a:xfrm>
        </p:spPr>
        <p:txBody>
          <a:bodyPr>
            <a:normAutofit/>
          </a:bodyPr>
          <a:lstStyle>
            <a:lvl1pPr>
              <a:defRPr sz="2667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133">
                <a:latin typeface="+mn-lt"/>
              </a:defRPr>
            </a:lvl3pPr>
            <a:lvl4pPr>
              <a:defRPr sz="1867">
                <a:latin typeface="+mn-lt"/>
              </a:defRPr>
            </a:lvl4pPr>
            <a:lvl5pPr>
              <a:defRPr sz="1867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1400" y="643909"/>
            <a:ext cx="11176000" cy="66029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1E9ED682-A140-2E45-93B4-EE2297A99D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135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57;p37">
            <a:extLst>
              <a:ext uri="{FF2B5EF4-FFF2-40B4-BE49-F238E27FC236}">
                <a16:creationId xmlns="" xmlns:a16="http://schemas.microsoft.com/office/drawing/2014/main" id="{60AB9286-12A8-5B47-8E95-B6654123887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BFC4B5AB-6ED2-3E48-A8F2-7864812097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460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57;p37">
            <a:extLst>
              <a:ext uri="{FF2B5EF4-FFF2-40B4-BE49-F238E27FC236}">
                <a16:creationId xmlns="" xmlns:a16="http://schemas.microsoft.com/office/drawing/2014/main" id="{6928070B-A1FD-4F4A-B7B5-620C0D547F2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18" y="277284"/>
            <a:ext cx="109643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>
          <a:xfrm flipH="1">
            <a:off x="498171" y="1307957"/>
            <a:ext cx="11180064" cy="4876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 i="1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598FF7A-EBCD-4544-B1F9-FD5F2C6286E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010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15E74F0-9B6D-744E-921B-312C590422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1651" y="643467"/>
            <a:ext cx="11176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01110015-353D-CC49-802F-839E114516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1651" y="1604434"/>
            <a:ext cx="11176000" cy="438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75B2B8-31C7-254A-A437-241FB06C2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5834"/>
            <a:ext cx="1016000" cy="40216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898989"/>
                </a:solidFill>
              </a:defRPr>
            </a:lvl1pPr>
          </a:lstStyle>
          <a:p>
            <a:fld id="{7F7B6344-F563-F045-A119-8D288BDF64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0" name="TextBox 7">
            <a:extLst>
              <a:ext uri="{FF2B5EF4-FFF2-40B4-BE49-F238E27FC236}">
                <a16:creationId xmlns="" xmlns:a16="http://schemas.microsoft.com/office/drawing/2014/main" id="{D8D065ED-5EFE-C949-9391-83A636D12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1" y="6591301"/>
            <a:ext cx="7031567" cy="26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933" b="1">
                <a:solidFill>
                  <a:srgbClr val="9B1D23"/>
                </a:solidFill>
                <a:latin typeface="Arial" charset="0"/>
                <a:cs typeface="Arial" charset="0"/>
              </a:rPr>
              <a:t>THIS DOCUMENT IS THE PROPERTY OF BANK OF THE PHILIPPINE ISLANDS.  STRICTLY CONFIDENTIAL.</a:t>
            </a:r>
          </a:p>
        </p:txBody>
      </p:sp>
    </p:spTree>
    <p:extLst>
      <p:ext uri="{BB962C8B-B14F-4D97-AF65-F5344CB8AC3E}">
        <p14:creationId xmlns="" xmlns:p14="http://schemas.microsoft.com/office/powerpoint/2010/main" val="137832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 kern="1200">
          <a:solidFill>
            <a:srgbClr val="9B1D23"/>
          </a:solidFill>
          <a:latin typeface="Arial Black" panose="020B0604020202020204" pitchFamily="34" charset="0"/>
          <a:ea typeface="Arial Black" pitchFamily="34" charset="0"/>
          <a:cs typeface="Arial Black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9pPr>
    </p:titleStyle>
    <p:bodyStyle>
      <a:lvl1pPr marL="304792" indent="-304792" algn="l" rtl="0" eaLnBrk="1" fontAlgn="base" hangingPunct="1">
        <a:lnSpc>
          <a:spcPct val="90000"/>
        </a:lnSpc>
        <a:spcBef>
          <a:spcPts val="1333"/>
        </a:spcBef>
        <a:spcAft>
          <a:spcPct val="0"/>
        </a:spcAft>
        <a:buSzPct val="80000"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914377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523962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2133547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743131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="" xmlns:a16="http://schemas.microsoft.com/office/drawing/2014/main" id="{FED63EC9-6556-E94A-A410-166D43146E8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1651" y="643467"/>
            <a:ext cx="11176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="" xmlns:a16="http://schemas.microsoft.com/office/drawing/2014/main" id="{8F53C8A0-2670-514D-97CC-A34C9AEF50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1651" y="1604434"/>
            <a:ext cx="11176000" cy="438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A40D2B-0AD3-024F-BC48-0FD6CC467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5834"/>
            <a:ext cx="1016000" cy="40216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898989"/>
                </a:solidFill>
              </a:defRPr>
            </a:lvl1pPr>
          </a:lstStyle>
          <a:p>
            <a:fld id="{92C27E66-4CA4-CC4B-AC7A-C513BAB592F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TextBox 7">
            <a:extLst>
              <a:ext uri="{FF2B5EF4-FFF2-40B4-BE49-F238E27FC236}">
                <a16:creationId xmlns="" xmlns:a16="http://schemas.microsoft.com/office/drawing/2014/main" id="{A84345E7-6598-924E-ABA6-49AA7A6F2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1" y="6591301"/>
            <a:ext cx="7031567" cy="26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933" b="1">
                <a:solidFill>
                  <a:srgbClr val="9B1D23"/>
                </a:solidFill>
                <a:latin typeface="Arial" charset="0"/>
                <a:cs typeface="Arial" charset="0"/>
              </a:rPr>
              <a:t>THIS DOCUMENT IS THE PROPERTY OF BANK OF THE PHILIPPINE ISLANDS. FOR INTERNAL USE ONLY.</a:t>
            </a:r>
          </a:p>
        </p:txBody>
      </p:sp>
    </p:spTree>
    <p:extLst>
      <p:ext uri="{BB962C8B-B14F-4D97-AF65-F5344CB8AC3E}">
        <p14:creationId xmlns="" xmlns:p14="http://schemas.microsoft.com/office/powerpoint/2010/main" val="216579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 kern="1200">
          <a:solidFill>
            <a:srgbClr val="9B1D23"/>
          </a:solidFill>
          <a:latin typeface="Arial Black" panose="020B0604020202020204" pitchFamily="34" charset="0"/>
          <a:ea typeface="Arial Black" pitchFamily="34" charset="0"/>
          <a:cs typeface="Arial Black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9pPr>
    </p:titleStyle>
    <p:bodyStyle>
      <a:lvl1pPr marL="304792" indent="-304792" algn="l" rtl="0" eaLnBrk="1" fontAlgn="base" hangingPunct="1">
        <a:lnSpc>
          <a:spcPct val="90000"/>
        </a:lnSpc>
        <a:spcBef>
          <a:spcPts val="1333"/>
        </a:spcBef>
        <a:spcAft>
          <a:spcPct val="0"/>
        </a:spcAft>
        <a:buSzPct val="80000"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914377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523962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2133547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743131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="" xmlns:a16="http://schemas.microsoft.com/office/drawing/2014/main" id="{04D0B94D-1ECC-544C-9428-94592E354B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1651" y="643467"/>
            <a:ext cx="11176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="" xmlns:a16="http://schemas.microsoft.com/office/drawing/2014/main" id="{7CE3045A-C20A-E647-A6FC-792A228958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1651" y="1604434"/>
            <a:ext cx="11176000" cy="438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5D5381-9DDD-0E46-805E-EA0AB6464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5834"/>
            <a:ext cx="1016000" cy="40216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898989"/>
                </a:solidFill>
              </a:defRPr>
            </a:lvl1pPr>
          </a:lstStyle>
          <a:p>
            <a:fld id="{609C020D-1EF1-C148-8090-C8A0D02C8A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TextBox 7">
            <a:extLst>
              <a:ext uri="{FF2B5EF4-FFF2-40B4-BE49-F238E27FC236}">
                <a16:creationId xmlns="" xmlns:a16="http://schemas.microsoft.com/office/drawing/2014/main" id="{A9FA4BD3-265D-DE4A-ADE8-EDC5F629A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1" y="6591300"/>
            <a:ext cx="7031567" cy="26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933" b="1">
                <a:solidFill>
                  <a:srgbClr val="9B1D23"/>
                </a:solidFill>
                <a:latin typeface="Arial" charset="0"/>
                <a:cs typeface="Arial" charset="0"/>
              </a:rPr>
              <a:t>THIS DOCUMENT IS THE PROPERTY OF BANK OF THE PHILIPPINE ISLANDS.</a:t>
            </a:r>
          </a:p>
        </p:txBody>
      </p:sp>
    </p:spTree>
    <p:extLst>
      <p:ext uri="{BB962C8B-B14F-4D97-AF65-F5344CB8AC3E}">
        <p14:creationId xmlns="" xmlns:p14="http://schemas.microsoft.com/office/powerpoint/2010/main" val="34260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 kern="1200">
          <a:solidFill>
            <a:srgbClr val="9B1D23"/>
          </a:solidFill>
          <a:latin typeface="Arial Black" panose="020B0604020202020204" pitchFamily="34" charset="0"/>
          <a:ea typeface="Arial Black" pitchFamily="34" charset="0"/>
          <a:cs typeface="Arial Black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rgbClr val="9B1D23"/>
          </a:solidFill>
          <a:latin typeface="Arial Black" pitchFamily="34" charset="0"/>
          <a:ea typeface="Arial Black" pitchFamily="34" charset="0"/>
          <a:cs typeface="Arial Black" pitchFamily="34" charset="0"/>
        </a:defRPr>
      </a:lvl9pPr>
    </p:titleStyle>
    <p:bodyStyle>
      <a:lvl1pPr marL="304792" indent="-304792" algn="l" rtl="0" eaLnBrk="1" fontAlgn="base" hangingPunct="1">
        <a:lnSpc>
          <a:spcPct val="90000"/>
        </a:lnSpc>
        <a:spcBef>
          <a:spcPts val="1333"/>
        </a:spcBef>
        <a:spcAft>
          <a:spcPct val="0"/>
        </a:spcAft>
        <a:buSzPct val="80000"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914377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523962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2133547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743131" indent="-304792" algn="l" rtl="0" eaLnBrk="1" fontAlgn="base" hangingPunct="1">
        <a:lnSpc>
          <a:spcPct val="90000"/>
        </a:lnSpc>
        <a:spcBef>
          <a:spcPts val="667"/>
        </a:spcBef>
        <a:spcAft>
          <a:spcPct val="0"/>
        </a:spcAft>
        <a:buSzPct val="80000"/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865774-E30A-8C43-ACE7-0BF93C8AC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8102" y="983674"/>
            <a:ext cx="8343898" cy="281723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Test Presentation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CB04191-EC02-2442-A745-66C9562D33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650" dirty="0">
                <a:cs typeface="Arial"/>
              </a:rPr>
              <a:t>Marketing </a:t>
            </a:r>
            <a:r>
              <a:rPr lang="en-US" sz="2650" dirty="0" smtClean="0">
                <a:cs typeface="Arial"/>
              </a:rPr>
              <a:t>Group </a:t>
            </a:r>
            <a:r>
              <a:rPr lang="en-US" sz="2650" smtClean="0">
                <a:cs typeface="Arial"/>
              </a:rPr>
              <a:t>| March 2023</a:t>
            </a:r>
            <a:endParaRPr lang="en-US" sz="2650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8770964"/>
      </p:ext>
    </p:extLst>
  </p:cSld>
  <p:clrMapOvr>
    <a:masterClrMapping/>
  </p:clrMapOvr>
</p:sld>
</file>

<file path=ppt/theme/theme1.xml><?xml version="1.0" encoding="utf-8"?>
<a:theme xmlns:a="http://schemas.openxmlformats.org/drawingml/2006/main" name="BPI Theme 2019">
  <a:themeElements>
    <a:clrScheme name="BPI Color Palette - Monitoring Competition">
      <a:dk1>
        <a:srgbClr val="000000"/>
      </a:dk1>
      <a:lt1>
        <a:srgbClr val="FFFFFF"/>
      </a:lt1>
      <a:dk2>
        <a:srgbClr val="84191D"/>
      </a:dk2>
      <a:lt2>
        <a:srgbClr val="F3E8EB"/>
      </a:lt2>
      <a:accent1>
        <a:srgbClr val="AF222B"/>
      </a:accent1>
      <a:accent2>
        <a:srgbClr val="DAA22B"/>
      </a:accent2>
      <a:accent3>
        <a:srgbClr val="1C43C9"/>
      </a:accent3>
      <a:accent4>
        <a:srgbClr val="1C9A0E"/>
      </a:accent4>
      <a:accent5>
        <a:srgbClr val="28B0F5"/>
      </a:accent5>
      <a:accent6>
        <a:srgbClr val="8A15F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PI Theme 2019" id="{B7551959-3371-5F4A-879E-DC941FB9C3A6}" vid="{AD10352E-D488-DC46-AE94-A7770FB816CE}"/>
    </a:ext>
  </a:extLst>
</a:theme>
</file>

<file path=ppt/theme/theme2.xml><?xml version="1.0" encoding="utf-8"?>
<a:theme xmlns:a="http://schemas.openxmlformats.org/drawingml/2006/main" name="BPI Powerpoint Template 2019 - Internal Use">
  <a:themeElements>
    <a:clrScheme name="BPI Color Palette - Monitoring Competition">
      <a:dk1>
        <a:srgbClr val="000000"/>
      </a:dk1>
      <a:lt1>
        <a:srgbClr val="FFFFFF"/>
      </a:lt1>
      <a:dk2>
        <a:srgbClr val="84191D"/>
      </a:dk2>
      <a:lt2>
        <a:srgbClr val="F3E8EB"/>
      </a:lt2>
      <a:accent1>
        <a:srgbClr val="AF222B"/>
      </a:accent1>
      <a:accent2>
        <a:srgbClr val="DAA22B"/>
      </a:accent2>
      <a:accent3>
        <a:srgbClr val="1C43C9"/>
      </a:accent3>
      <a:accent4>
        <a:srgbClr val="1C9A0E"/>
      </a:accent4>
      <a:accent5>
        <a:srgbClr val="28B0F5"/>
      </a:accent5>
      <a:accent6>
        <a:srgbClr val="8A15F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PI Powerpoint Template 2019 - Public Use">
  <a:themeElements>
    <a:clrScheme name="BPI Color Palette - Monitoring Competition">
      <a:dk1>
        <a:srgbClr val="000000"/>
      </a:dk1>
      <a:lt1>
        <a:srgbClr val="FFFFFF"/>
      </a:lt1>
      <a:dk2>
        <a:srgbClr val="84191D"/>
      </a:dk2>
      <a:lt2>
        <a:srgbClr val="F3E8EB"/>
      </a:lt2>
      <a:accent1>
        <a:srgbClr val="AF222B"/>
      </a:accent1>
      <a:accent2>
        <a:srgbClr val="DAA22B"/>
      </a:accent2>
      <a:accent3>
        <a:srgbClr val="1C43C9"/>
      </a:accent3>
      <a:accent4>
        <a:srgbClr val="1C9A0E"/>
      </a:accent4>
      <a:accent5>
        <a:srgbClr val="28B0F5"/>
      </a:accent5>
      <a:accent6>
        <a:srgbClr val="8A15F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cbc5c3-2407-47d0-b8ea-73a709ea1740" xsi:nil="true"/>
    <lcf76f155ced4ddcb4097134ff3c332f xmlns="2c4da7ca-8d84-4021-9141-78dee44173f6">
      <Terms xmlns="http://schemas.microsoft.com/office/infopath/2007/PartnerControls"/>
    </lcf76f155ced4ddcb4097134ff3c332f>
    <SharedWithUsers xmlns="330e2cca-ff76-4fb4-b9b4-b88c9d9bf778">
      <UserInfo>
        <DisplayName>Melvin Robert S. Jose</DisplayName>
        <AccountId>253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A3FFF32C69BB4598393351AA01B562" ma:contentTypeVersion="15" ma:contentTypeDescription="Create a new document." ma:contentTypeScope="" ma:versionID="688425984de64dd0132f84571a5ee233">
  <xsd:schema xmlns:xsd="http://www.w3.org/2001/XMLSchema" xmlns:xs="http://www.w3.org/2001/XMLSchema" xmlns:p="http://schemas.microsoft.com/office/2006/metadata/properties" xmlns:ns2="330e2cca-ff76-4fb4-b9b4-b88c9d9bf778" xmlns:ns3="2c4da7ca-8d84-4021-9141-78dee44173f6" xmlns:ns4="91cbc5c3-2407-47d0-b8ea-73a709ea1740" targetNamespace="http://schemas.microsoft.com/office/2006/metadata/properties" ma:root="true" ma:fieldsID="27b9ae9f60765a6b6bc3b859577cc8c0" ns2:_="" ns3:_="" ns4:_="">
    <xsd:import namespace="330e2cca-ff76-4fb4-b9b4-b88c9d9bf778"/>
    <xsd:import namespace="2c4da7ca-8d84-4021-9141-78dee44173f6"/>
    <xsd:import namespace="91cbc5c3-2407-47d0-b8ea-73a709ea174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4:TaxCatchAll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e2cca-ff76-4fb4-b9b4-b88c9d9bf77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da7ca-8d84-4021-9141-78dee44173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4fac440-5a59-4e6b-999c-e160c19611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bc5c3-2407-47d0-b8ea-73a709ea1740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3e57461-ce79-4d24-8a67-35c7ad41fde2}" ma:internalName="TaxCatchAll" ma:showField="CatchAllData" ma:web="91cbc5c3-2407-47d0-b8ea-73a709ea17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3A1759-ACEC-4070-B05D-03FD77525A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177B4B-4202-46A5-AA6C-9221E183460E}">
  <ds:schemaRefs>
    <ds:schemaRef ds:uri="2c4da7ca-8d84-4021-9141-78dee44173f6"/>
    <ds:schemaRef ds:uri="330e2cca-ff76-4fb4-b9b4-b88c9d9bf778"/>
    <ds:schemaRef ds:uri="91cbc5c3-2407-47d0-b8ea-73a709ea174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B094C4-B8EF-428A-9035-44D43BFA7A3C}">
  <ds:schemaRefs>
    <ds:schemaRef ds:uri="2c4da7ca-8d84-4021-9141-78dee44173f6"/>
    <ds:schemaRef ds:uri="330e2cca-ff76-4fb4-b9b4-b88c9d9bf778"/>
    <ds:schemaRef ds:uri="91cbc5c3-2407-47d0-b8ea-73a709ea174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BPI Theme 2019</Template>
  <TotalTime>515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BPI Theme 2019</vt:lpstr>
      <vt:lpstr>BPI Powerpoint Template 2019 - Internal Use</vt:lpstr>
      <vt:lpstr>BPI Powerpoint Template 2019 - Public Use</vt:lpstr>
      <vt:lpstr>Test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B. Vestudio</dc:creator>
  <cp:lastModifiedBy>mrsjose</cp:lastModifiedBy>
  <cp:revision>124</cp:revision>
  <dcterms:created xsi:type="dcterms:W3CDTF">2022-04-17T06:55:29Z</dcterms:created>
  <dcterms:modified xsi:type="dcterms:W3CDTF">2023-03-01T01:26:12Z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0x010100C9A3FFF32C69BB4598393351AA01B562</vt:lpwstr>
  </property>
</Properties>
</file>